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8" r:id="rId2"/>
    <p:sldId id="257" r:id="rId3"/>
    <p:sldId id="322" r:id="rId4"/>
    <p:sldId id="296" r:id="rId5"/>
    <p:sldId id="288" r:id="rId6"/>
    <p:sldId id="323" r:id="rId7"/>
    <p:sldId id="312" r:id="rId8"/>
    <p:sldId id="327" r:id="rId9"/>
    <p:sldId id="313" r:id="rId10"/>
    <p:sldId id="314" r:id="rId11"/>
    <p:sldId id="316" r:id="rId12"/>
    <p:sldId id="315" r:id="rId13"/>
    <p:sldId id="319" r:id="rId14"/>
    <p:sldId id="318" r:id="rId15"/>
    <p:sldId id="317" r:id="rId16"/>
    <p:sldId id="320" r:id="rId17"/>
    <p:sldId id="321" r:id="rId18"/>
    <p:sldId id="324" r:id="rId19"/>
    <p:sldId id="286" r:id="rId20"/>
    <p:sldId id="325" r:id="rId21"/>
    <p:sldId id="326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1" autoAdjust="0"/>
  </p:normalViewPr>
  <p:slideViewPr>
    <p:cSldViewPr>
      <p:cViewPr>
        <p:scale>
          <a:sx n="50" d="100"/>
          <a:sy n="50" d="100"/>
        </p:scale>
        <p:origin x="-187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ভিডিওটি</a:t>
            </a:r>
            <a:r>
              <a:rPr lang="bn-BD" baseline="0" dirty="0" smtClean="0"/>
              <a:t> দেখিয়ে প্রশ্ন-উত্তরের মাধ্যমে পাঠ ঘোষণা করতে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রক্ষা করা যেতে পারে তা জানতে চাইবেন এবং পারে শিক্ষক উপস্থাপন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রক্ষা করা যেতে পারে তা জানতে চাইবেন এবং পারে শিক্ষক উপস্থাপন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রক্ষা করা যেতে পারে তা জানতে চাইবেন এবং পারে শিক্ষক উপস্থাপন করতে পারেন-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রক্ষা ভূমিকা রাখতে পারে তা জানতে চাইবেন এবং পরে শিক্ষক উপস্থাপন করতে পারেন-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রক্ষায় ভূমিকা রাখতে পারে তা জানতে চাইবেন এবং পরে শিক্ষক উপস্থাপন করতে পারেন-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</a:t>
            </a:r>
            <a:r>
              <a:rPr lang="bn-BD" sz="1200" baseline="0" dirty="0" smtClean="0"/>
              <a:t> 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6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বাড়ির কাজ</a:t>
            </a:r>
            <a:r>
              <a:rPr lang="bn-BD" sz="1200" baseline="0" dirty="0" smtClean="0"/>
              <a:t> হিসেবে দেয়া বিষয়টি বিশ্লেষণ করে শিক্ষার্থীদের স্পস্ট ধারণা দেয়া যেতে পারে- যা শিক্ষার্থীদের সঠিক উত্তর লিখতে সহায়তা করবে</a:t>
            </a:r>
            <a:r>
              <a:rPr lang="bn-BD" sz="1200" baseline="0" smtClean="0"/>
              <a:t>। </a:t>
            </a:r>
            <a:endParaRPr lang="en-US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স্লাইডটি</a:t>
            </a:r>
            <a:r>
              <a:rPr lang="bn-BD" baseline="0" dirty="0" smtClean="0"/>
              <a:t> প্রদর্শন করে পাঠ শিরোনাম ও তারিখ বোর্ডে লিখে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</a:t>
            </a:r>
            <a:r>
              <a:rPr lang="bn-BD" dirty="0" smtClean="0"/>
              <a:t>শ্রেণিকক্ষে</a:t>
            </a:r>
            <a:r>
              <a:rPr lang="bn-BD" baseline="0" dirty="0" smtClean="0"/>
              <a:t> উপস্থাপনের সময় প্রয়োজন না হলে হাইড রাখা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2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প্রথমে শিক্ষার্থীদের</a:t>
            </a:r>
            <a:r>
              <a:rPr lang="bn-BD" baseline="0" dirty="0" smtClean="0"/>
              <a:t> কাজে জানতে চাইবেন এবং পরে সংজ্ঞাটি উপস্থাপন করে বুঝিয়ে দিতে পারেন-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তাদের খাতায় বা বোর্ডে জীববৈচিত্র্য ধ্বংসের কারণ গুলো পারবর্তী পাঠ উপস্থাপনের পূর্বে লিখিয়ে নিতে পারেন-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04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4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2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 ছবি দেখিয়ে</a:t>
            </a:r>
            <a:r>
              <a:rPr lang="bn-BD" baseline="0" dirty="0" smtClean="0"/>
              <a:t> ছবিটি কিভাবে জীববৈচিত্র্য নষ্টের কারণ জানতে চাইবেন এবং পারে শিক্ষক উপস্থাপন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084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t>09/08/2016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667000"/>
            <a:ext cx="730770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পাঠ্য বইয়ের সাথে মিলিয়ে নিতে পারেন এবং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/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শিক্ষকের নিজস্ব চিন্তা-চেতনা কন্টেন্টকে আরো বেশী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ফলপ্রস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 আশা করি...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6459" y="5334000"/>
            <a:ext cx="5921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 শিল্প কলকারখানা স্থাপন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57" y="2143533"/>
            <a:ext cx="3970236" cy="264020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1295" y="2130136"/>
            <a:ext cx="4042118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5769114"/>
            <a:ext cx="5849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ও কীটনাশক ব্যবহার</a:t>
            </a:r>
          </a:p>
        </p:txBody>
      </p:sp>
      <p:pic>
        <p:nvPicPr>
          <p:cNvPr id="7170" name="Picture 2" descr="http://www.karatoa.com.bd/admin-kt/news_images/1485/image_1485_183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752600"/>
            <a:ext cx="249555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7172" name="Picture 4" descr="http://www.thehindubusinessline.com/multimedia/dynamic/00748/xBL10SHA1_748911f.jpg.pagespeed.ic.N7eovpn86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52601"/>
            <a:ext cx="56483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53779" y="5504687"/>
            <a:ext cx="172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বৃক্ষ-নিধন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248" y="2040215"/>
            <a:ext cx="4033752" cy="2785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84" y="2023977"/>
            <a:ext cx="4045491" cy="2817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1950" y="457200"/>
            <a:ext cx="840105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9961" y="5496088"/>
            <a:ext cx="4814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কমিয়ে আনতে হবে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/>
          <a:stretch/>
        </p:blipFill>
        <p:spPr bwMode="auto">
          <a:xfrm>
            <a:off x="361950" y="1981200"/>
            <a:ext cx="4355258" cy="2906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113" y="1981200"/>
            <a:ext cx="3767887" cy="2906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8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3932" y="5540514"/>
            <a:ext cx="4349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জমি নষ্ট করা যাবে না</a:t>
            </a:r>
          </a:p>
        </p:txBody>
      </p:sp>
      <p:pic>
        <p:nvPicPr>
          <p:cNvPr id="10242" name="Picture 2" descr="http://www.dw.de/image/0,,4512290_4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" y="1828800"/>
            <a:ext cx="401923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352" y="1828800"/>
            <a:ext cx="4171756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397800" y="457200"/>
            <a:ext cx="841730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91399" y="5807214"/>
            <a:ext cx="6128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পানি প্রবাহ বন্ধ করা যাবে না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5057" y="457200"/>
            <a:ext cx="618494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3.amazonaws.com/somewherein/assets/images/thumbs/neel_vomora_1281307470_4-Remakri_khu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56" y="1455241"/>
            <a:ext cx="6146844" cy="41599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64199" y="5855277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জলাধার নির্মাণ ও সংরক্ষণ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5480" y="457200"/>
            <a:ext cx="708025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www.risingbd.com/nEwiMAGessakdlfjdsj/2015January/kustia-1422701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0" y="1504950"/>
            <a:ext cx="7080251" cy="416908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6278" y="5388114"/>
            <a:ext cx="6954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 ও মৎস্য সম্পদ রক্ষা ও বৃদ্ধি করতে হবে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770" y="2114549"/>
            <a:ext cx="3787430" cy="24907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4" name="Picture 2" descr="http://photos.the-scientist.com/legacyArticleImages/2011/09/10_11_BioD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6450"/>
            <a:ext cx="4495799" cy="25288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381000" y="457200"/>
            <a:ext cx="8458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রক্ষায় করণীয়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055" y="4003964"/>
            <a:ext cx="409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জীববৈচিত্র্যের অবস্থা আলোচনা কর </a:t>
            </a:r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3951982"/>
            <a:ext cx="4205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জীববৈচিত্র্য রক্ষার জন্য কি করণীয় আলোচনা কর?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3092" y="2819400"/>
            <a:ext cx="1676400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“ক” দল  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743200"/>
            <a:ext cx="1676400" cy="646331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“খ” দল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648200" y="2514600"/>
            <a:ext cx="228600" cy="3200400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4800" y="1852642"/>
            <a:ext cx="84286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 রক্ষায় করণীয় কোনটি?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ক।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জনসংখ্যা বৃদ্ধি করা   খ। জনসংখ্যা কমিয়ে আনা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গ। কৃষি জমি নষ্ট করা     ঘ। সার ও কীটনাশক ব্যবহার 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84286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জীববৈচিত্র্য নষ্ট হওয়ার মূলে রয়েছে-</a:t>
            </a:r>
            <a:endParaRPr lang="bn-BD" sz="1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 বৃক্ষ রোপন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বৃক্ষ নিধন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iii.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জনসংখ্যা বৃদ্ধি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কোনটি সঠিক?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iii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iii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800" y="457200"/>
            <a:ext cx="833561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29050" y="2305050"/>
            <a:ext cx="381000" cy="457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24250" y="5391150"/>
            <a:ext cx="381000" cy="4572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uiExpand="1" build="p"/>
      <p:bldP spid="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Delower\Desktop\sdsd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12738"/>
            <a:ext cx="8565947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WordArt 4" descr="ssss"/>
          <p:cNvSpPr>
            <a:spLocks noChangeArrowheads="1" noChangeShapeType="1" noTextEdit="1"/>
          </p:cNvSpPr>
          <p:nvPr/>
        </p:nvSpPr>
        <p:spPr bwMode="auto">
          <a:xfrm>
            <a:off x="1905000" y="1034036"/>
            <a:ext cx="5334000" cy="12519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as-IN" sz="1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sz="1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2" name="AutoShape 6" descr="https://worldcouncilfornature.files.wordpress.com/2013/08/brown-winged-kingfishers-bangladesh-mangro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s://worldcouncilfornature.files.wordpress.com/2013/08/brown-winged-kingfishers-bangladesh-mangrov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2948E-6 L 0 -0.09896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48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16" y="881286"/>
            <a:ext cx="403278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4862" y="380692"/>
            <a:ext cx="2819400" cy="2286308"/>
          </a:xfrm>
          <a:prstGeom prst="ellipse">
            <a:avLst/>
          </a:prstGeom>
          <a:ln w="3492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65458" y="3352800"/>
            <a:ext cx="672972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পরিবেশের ভারসাম্য রক্ষায় জীববৈচিত্র্যের গুরুত্ব বর্ণনা কর।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487" y="401122"/>
            <a:ext cx="7509514" cy="26468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3074" name="Picture 2" descr="http://cmsdata.iucn.org/img/sundarbans_bird_brown_winged_kingfisher_35413_58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518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3782"/>
            <a:ext cx="4343400" cy="124097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96" y="3844162"/>
            <a:ext cx="8516004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endParaRPr lang="bn-BD" sz="2800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মো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হাব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ী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বুল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 সুমন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সহকারী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টি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ময়মনসিংহ।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800" b="1" dirty="0" smtClean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রফিকুল </a:t>
            </a:r>
            <a:r>
              <a:rPr lang="bn-BD" sz="2800" b="1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ইসলাম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রী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অধ্যাপক, টি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চার্স ট্রেনিং কলেজ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পাবনা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196" y="1552902"/>
            <a:ext cx="85160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এটুআই</a:t>
            </a:r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-এর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196" y="2947471"/>
            <a:ext cx="851600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  </a:t>
            </a:r>
            <a:endParaRPr lang="en-US" sz="40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042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41761" y="152400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" y="3352800"/>
            <a:ext cx="3962400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দেলোয়ার হোসাইন</a:t>
            </a:r>
          </a:p>
          <a:p>
            <a:pPr marL="0" indent="0">
              <a:buFont typeface="Wingdings" pitchFamily="2" charset="2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>
              <a:buFont typeface="Wingdings" pitchFamily="2" charset="2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কাজী শাহাবুদ্দিন বালিকা উচ্চ বিদ্যালয় ও কলেজ।</a:t>
            </a:r>
          </a:p>
          <a:p>
            <a:pPr marL="0" indent="0">
              <a:buFont typeface="Wingdings" pitchFamily="2" charset="2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তেঁতুলিয়া, পঞ্চগড়।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dhtetulia@gmail.com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1823290" cy="204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923294" y="5851903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9124" y="4191000"/>
            <a:ext cx="686277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দেখতে পেলাম?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09600"/>
            <a:ext cx="8153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891" y="4114055"/>
            <a:ext cx="25074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জীববৈচিত্র্য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87175"/>
              </p:ext>
            </p:extLst>
          </p:nvPr>
        </p:nvGraphicFramePr>
        <p:xfrm>
          <a:off x="3733800" y="2133600"/>
          <a:ext cx="182270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Package" showAsIcon="1" r:id="rId4" imgW="914400" imgH="714240" progId="Package">
                  <p:embed/>
                </p:oleObj>
              </mc:Choice>
              <mc:Fallback>
                <p:oleObj name="Package" showAsIcon="1" r:id="rId4" imgW="914400" imgH="71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2133600"/>
                        <a:ext cx="1822705" cy="1423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159775" y="4190999"/>
            <a:ext cx="257955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দেশের?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3353" y="4152899"/>
            <a:ext cx="28312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5400" b="1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  <p:bldP spid="3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s.the-scientist.com/legacyArticleImages/2011/09/10_11_BioDivers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9" y="300574"/>
            <a:ext cx="8209841" cy="461803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419809" y="5257621"/>
            <a:ext cx="820984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জীববৈচিত্র্য</a:t>
            </a:r>
          </a:p>
        </p:txBody>
      </p:sp>
    </p:spTree>
    <p:extLst>
      <p:ext uri="{BB962C8B-B14F-4D97-AF65-F5344CB8AC3E}">
        <p14:creationId xmlns:p14="http://schemas.microsoft.com/office/powerpoint/2010/main" val="9346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" y="3081278"/>
            <a:ext cx="833852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জীববৈচি</a:t>
            </a:r>
            <a:r>
              <a:rPr lang="en-US" sz="4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ত্র্যের</a:t>
            </a:r>
            <a:r>
              <a:rPr lang="en-US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ধরণ</a:t>
            </a:r>
            <a:r>
              <a:rPr lang="en-US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</a:t>
            </a:r>
            <a:r>
              <a:rPr lang="en-US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4000" b="1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§"/>
            </a:pPr>
            <a:r>
              <a:rPr lang="bn-BD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জীববৈচিত্র্যের অবস্থা ও </a:t>
            </a:r>
            <a:r>
              <a:rPr lang="bn-BD" sz="40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সংরক্ষণের উপায় বর্ণনা করতে পারবে।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00050" y="1785878"/>
            <a:ext cx="8338522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16094" y="381000"/>
            <a:ext cx="2911812" cy="72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2070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087" y="254853"/>
            <a:ext cx="2000868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</a:t>
            </a:r>
            <a:endParaRPr lang="en-US" sz="4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9" y="5314950"/>
            <a:ext cx="838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মধ্যে সব রকমের জীব যে নিয়মে বেঁচে থাকে তাকেই জীববৈচিত্র্য বলে।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http://questgarden.com/150/03/3/121028104524/images/anim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3596"/>
            <a:ext cx="8382001" cy="42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78" y="331622"/>
            <a:ext cx="8287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কী কারণে বাংলাদেশের জীববৈচিত্র্য আজ হুমকীর মুখে বলে তুমি মনেকর তা খাতায় লিখ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24502" y="1655061"/>
            <a:ext cx="2866698" cy="4718957"/>
            <a:chOff x="2619702" y="1404257"/>
            <a:chExt cx="2866698" cy="4718957"/>
          </a:xfrm>
        </p:grpSpPr>
        <p:pic>
          <p:nvPicPr>
            <p:cNvPr id="4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8" t="5574" r="17644" b="6585"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2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9634" y="5040243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রাসায়নিক বর্জ্য</a:t>
            </a:r>
          </a:p>
        </p:txBody>
      </p:sp>
      <p:pic>
        <p:nvPicPr>
          <p:cNvPr id="3089" name="Picture 17" descr="http://www.aurecongroup.com/%7E/media/Images/Aurecon/Web_structure/Thinking/Latest%20thinking/2010_2012/Comparing%20institutional%20forms%20for%20urban%20water%20supply/UrbanWaterSupply_331x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283"/>
            <a:ext cx="3907042" cy="2880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r="7877"/>
          <a:stretch/>
        </p:blipFill>
        <p:spPr bwMode="auto">
          <a:xfrm>
            <a:off x="4730025" y="1852399"/>
            <a:ext cx="4025154" cy="287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2980" y="5029200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 ধোয়া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584" y="457200"/>
            <a:ext cx="8352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জীববৈচিত্র্য নষ্ট হওয়ার কারণ</a:t>
            </a:r>
            <a:endParaRPr lang="en-US" sz="4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686</Words>
  <Application>Microsoft Office PowerPoint</Application>
  <PresentationFormat>On-screen Show (4:3)</PresentationFormat>
  <Paragraphs>107</Paragraphs>
  <Slides>22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290</cp:revision>
  <dcterms:created xsi:type="dcterms:W3CDTF">2013-12-31T09:34:21Z</dcterms:created>
  <dcterms:modified xsi:type="dcterms:W3CDTF">2016-08-09T05:38:12Z</dcterms:modified>
</cp:coreProperties>
</file>